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Aharoni" panose="02010803020104030203" pitchFamily="2" charset="-79"/>
      <p:bold r:id="rId10"/>
    </p:embeddedFont>
    <p:embeddedFont>
      <p:font typeface="Barlow" panose="020F0502020204030204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21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4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7363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European Soccer League's Statistical Visualization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11551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 Members: 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Shylendra Sudamani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Sarthak </a:t>
            </a:r>
            <a:r>
              <a:rPr lang="en-US" sz="19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Acharekar</a:t>
            </a:r>
            <a:endParaRPr lang="en-US" sz="1900" dirty="0">
              <a:solidFill>
                <a:srgbClr val="E0E4E6"/>
              </a:solidFill>
              <a:latin typeface="Barlow" pitchFamily="34" charset="0"/>
              <a:ea typeface="Barlow" pitchFamily="34" charset="-122"/>
              <a:cs typeface="Barlow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Shreyash Tiwari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5836182"/>
            <a:ext cx="7415927" cy="395049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chemeClr val="tx2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Course: CIS 568 - Data Visualisation</a:t>
            </a:r>
            <a:endParaRPr lang="en-US" sz="19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6152" y="521256"/>
            <a:ext cx="6168628" cy="512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Introduction to the Visualization</a:t>
            </a:r>
            <a:endParaRPr lang="en-US" sz="3200" dirty="0"/>
          </a:p>
        </p:txBody>
      </p:sp>
      <p:sp>
        <p:nvSpPr>
          <p:cNvPr id="4" name="Shape 1"/>
          <p:cNvSpPr/>
          <p:nvPr/>
        </p:nvSpPr>
        <p:spPr>
          <a:xfrm>
            <a:off x="646152" y="1518642"/>
            <a:ext cx="415409" cy="415409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246108" y="1518642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What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246108" y="1885712"/>
            <a:ext cx="7251740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project visualizes major European football leagues on an interactive map and allows head-to-head team comparisons. It provides dynamic insights into stadium locations, team performance, and historical match results.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46152" y="3164086"/>
            <a:ext cx="415409" cy="415409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246108" y="3164086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Why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246108" y="3531156"/>
            <a:ext cx="7251740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Visualization simplifies complex football data, making it easier to analyze and understand team dynamics, geographical distribution, and match history. It enhances engagement with a user-friendly, interactive interface..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46152" y="4809530"/>
            <a:ext cx="415409" cy="415409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246108" y="4809530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How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246108" y="5176599"/>
            <a:ext cx="7251740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Leaflet.js creates the interactive map, while D3.js handles dynamic data updates and team comparisons. The project is built using HTML, CSS, and vanilla JavaScript for smooth, responsive performance..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46152" y="6454973"/>
            <a:ext cx="415409" cy="415409"/>
          </a:xfrm>
          <a:prstGeom prst="roundRect">
            <a:avLst>
              <a:gd name="adj" fmla="val 66669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246108" y="6454973"/>
            <a:ext cx="205144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Task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246108" y="6822043"/>
            <a:ext cx="7251740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project successfully delivers interactive and insightful visualizations, enabling users to explore football leagues and compare teams efficiently. The interface is responsive, easy to navigate, and visually appealing..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605576"/>
            <a:ext cx="641473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Visualization Showcases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5661660"/>
            <a:ext cx="6327815" cy="1048345"/>
          </a:xfrm>
          <a:prstGeom prst="roundRect">
            <a:avLst>
              <a:gd name="adj" fmla="val 3532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141333" y="5938957"/>
            <a:ext cx="5773222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Interactive Football League Map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7438668" y="5661660"/>
            <a:ext cx="6327815" cy="1048345"/>
          </a:xfrm>
          <a:prstGeom prst="roundRect">
            <a:avLst>
              <a:gd name="adj" fmla="val 3532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715964" y="5938957"/>
            <a:ext cx="5773222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Head-to-Head Team Comparison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uropean Football Leagues Map — Mozilla Firefox 2025-04-27 22-32-27">
            <a:hlinkClick r:id="" action="ppaction://media"/>
            <a:extLst>
              <a:ext uri="{FF2B5EF4-FFF2-40B4-BE49-F238E27FC236}">
                <a16:creationId xmlns:a16="http://schemas.microsoft.com/office/drawing/2014/main" id="{A92FACE4-AA17-5C59-4B1B-7DAE59F1E7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3923" y="1476464"/>
            <a:ext cx="14262553" cy="574928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7F7E38-DD8D-A340-D824-F3F108906847}"/>
              </a:ext>
            </a:extLst>
          </p:cNvPr>
          <p:cNvSpPr txBox="1"/>
          <p:nvPr/>
        </p:nvSpPr>
        <p:spPr>
          <a:xfrm>
            <a:off x="2321960" y="634521"/>
            <a:ext cx="10900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WORKING VIDEO OF THE DATA VISUALISATION PROJECT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7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03283"/>
            <a:ext cx="73508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Findings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806184"/>
            <a:ext cx="27739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Geographical Distribution of Teams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738801"/>
            <a:ext cx="2773918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map highlights the concentration of clubs across Europe, revealing regional dominance in leagues like La Liga, Premier League, and Serie A.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4247793" y="2806184"/>
            <a:ext cx="27739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League Representation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4247793" y="3738801"/>
            <a:ext cx="2773918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Color-coded markers distinguish teams by league, allowing easy identification and understanding of club distribution across Europe.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31549" y="2806184"/>
            <a:ext cx="27739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Head-to-Head Insights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631549" y="3738801"/>
            <a:ext cx="2773918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comparison tool provides instant performance metrics, showing wins, losses, and draws in historical matchups between teams.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1015305" y="280618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User Engagement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11015305" y="3395901"/>
            <a:ext cx="2773918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Interactive features, such as clickable markers and dynamic data updates, boost user engagement and simplify the exploration of football statistics.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89040"/>
            <a:ext cx="621065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Potential Improvements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22277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152680" y="22227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Expanded Features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152680" y="2713792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Add advanced filters and real-time data updates.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633311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152680" y="363331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User Interaction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152680" y="4124325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Enhanced responsiveness and customization options.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04384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152680" y="5043845"/>
            <a:ext cx="289488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Additional Data Layers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152680" y="5534858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 new metrics and cross-data comparisons.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6350437" y="645437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09123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7152680" y="645437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Iterations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6945392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Plan regular updates based on user feedback and trends.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64988"/>
            <a:ext cx="10889599" cy="2776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606873"/>
            <a:ext cx="7415927" cy="2526983"/>
          </a:xfrm>
          <a:prstGeom prst="roundRect">
            <a:avLst>
              <a:gd name="adj" fmla="val 1465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627733" y="288417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Team Details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627733" y="3375184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Shylendra Sudamani : 02187097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627733" y="3918347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Sarthak Acharekar : 02166623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627733" y="4461510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Shreyash Tiwari : 02179058</a:t>
            </a:r>
            <a:endParaRPr lang="en-US" sz="19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23B701-0E3C-865C-CE94-AA69ECF20369}"/>
              </a:ext>
            </a:extLst>
          </p:cNvPr>
          <p:cNvSpPr txBox="1"/>
          <p:nvPr/>
        </p:nvSpPr>
        <p:spPr>
          <a:xfrm>
            <a:off x="6277510" y="939045"/>
            <a:ext cx="6822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348</Words>
  <Application>Microsoft Office PowerPoint</Application>
  <PresentationFormat>Custom</PresentationFormat>
  <Paragraphs>49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Spline Sans Bold</vt:lpstr>
      <vt:lpstr>Barlow</vt:lpstr>
      <vt:lpstr>Aharoni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Shylendra Sudamani</cp:lastModifiedBy>
  <cp:revision>2</cp:revision>
  <dcterms:created xsi:type="dcterms:W3CDTF">2025-04-28T03:00:46Z</dcterms:created>
  <dcterms:modified xsi:type="dcterms:W3CDTF">2025-04-28T03:11:00Z</dcterms:modified>
</cp:coreProperties>
</file>